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14ACE-EC05-40BB-BABB-A9B83556672F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1218C3-0E5E-4079-A2B8-700AC29A0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14ACE-EC05-40BB-BABB-A9B83556672F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1218C3-0E5E-4079-A2B8-700AC29A0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14ACE-EC05-40BB-BABB-A9B83556672F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1218C3-0E5E-4079-A2B8-700AC29A0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14ACE-EC05-40BB-BABB-A9B83556672F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1218C3-0E5E-4079-A2B8-700AC29A0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14ACE-EC05-40BB-BABB-A9B83556672F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1218C3-0E5E-4079-A2B8-700AC29A0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14ACE-EC05-40BB-BABB-A9B83556672F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1218C3-0E5E-4079-A2B8-700AC29A0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14ACE-EC05-40BB-BABB-A9B83556672F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1218C3-0E5E-4079-A2B8-700AC29A0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14ACE-EC05-40BB-BABB-A9B83556672F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1218C3-0E5E-4079-A2B8-700AC29A0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14ACE-EC05-40BB-BABB-A9B83556672F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1218C3-0E5E-4079-A2B8-700AC29A0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14ACE-EC05-40BB-BABB-A9B83556672F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1218C3-0E5E-4079-A2B8-700AC29A0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14ACE-EC05-40BB-BABB-A9B83556672F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1218C3-0E5E-4079-A2B8-700AC29A03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3B14ACE-EC05-40BB-BABB-A9B83556672F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61218C3-0E5E-4079-A2B8-700AC29A0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Anthropogenic Sources of Greenhouse Gases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4114800"/>
            <a:ext cx="4876800" cy="1600200"/>
          </a:xfrm>
        </p:spPr>
        <p:txBody>
          <a:bodyPr/>
          <a:lstStyle/>
          <a:p>
            <a:endParaRPr lang="en-US" dirty="0" smtClean="0"/>
          </a:p>
          <a:p>
            <a:pPr algn="ctr"/>
            <a:r>
              <a:rPr lang="en-US" dirty="0" smtClean="0"/>
              <a:t>What do humans do to cause climate change?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905000"/>
            <a:ext cx="7696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Burn fossil fuels to provide: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transportation		industry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electricity			heating</a:t>
            </a:r>
          </a:p>
          <a:p>
            <a:endParaRPr lang="en-US" sz="3200" dirty="0"/>
          </a:p>
          <a:p>
            <a:r>
              <a:rPr lang="en-US" sz="3200" dirty="0" smtClean="0"/>
              <a:t>Deforestation reduces the plant carbon sink AND produces more CO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from decay and combustion of wood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183880" cy="1051560"/>
          </a:xfrm>
        </p:spPr>
        <p:txBody>
          <a:bodyPr/>
          <a:lstStyle/>
          <a:p>
            <a:r>
              <a:rPr lang="en-US" dirty="0" smtClean="0"/>
              <a:t>CH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905000"/>
            <a:ext cx="7848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Produce cattle and rice as food sources</a:t>
            </a:r>
          </a:p>
          <a:p>
            <a:endParaRPr lang="en-US" sz="2800" dirty="0"/>
          </a:p>
          <a:p>
            <a:r>
              <a:rPr lang="en-US" sz="2800" dirty="0" smtClean="0"/>
              <a:t>Contribute to landfill sites where decaying matter makes CH</a:t>
            </a:r>
            <a:r>
              <a:rPr lang="en-US" sz="2800" baseline="-25000" dirty="0" smtClean="0"/>
              <a:t>4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Build sewage treatment plants</a:t>
            </a:r>
          </a:p>
          <a:p>
            <a:endParaRPr lang="en-US" sz="2800" dirty="0"/>
          </a:p>
          <a:p>
            <a:r>
              <a:rPr lang="en-US" sz="2800" dirty="0" smtClean="0"/>
              <a:t>Extract natural gas and coal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/>
          <a:lstStyle/>
          <a:p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905000"/>
            <a:ext cx="7924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Produce livestock feed</a:t>
            </a:r>
          </a:p>
          <a:p>
            <a:endParaRPr lang="en-US" sz="2800" dirty="0"/>
          </a:p>
          <a:p>
            <a:r>
              <a:rPr lang="en-US" sz="2800" dirty="0" smtClean="0"/>
              <a:t>Produce fertilizer</a:t>
            </a:r>
          </a:p>
          <a:p>
            <a:endParaRPr lang="en-US" sz="2800" dirty="0"/>
          </a:p>
          <a:p>
            <a:r>
              <a:rPr lang="en-US" sz="2800" dirty="0" smtClean="0"/>
              <a:t>Require industrial processes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/>
          <a:lstStyle/>
          <a:p>
            <a:r>
              <a:rPr lang="en-US" dirty="0" smtClean="0"/>
              <a:t>Ozone (O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828800"/>
            <a:ext cx="800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Car exhaust</a:t>
            </a:r>
          </a:p>
          <a:p>
            <a:endParaRPr lang="en-US" sz="2800" dirty="0" smtClean="0"/>
          </a:p>
          <a:p>
            <a:r>
              <a:rPr lang="en-US" sz="2800" dirty="0" smtClean="0"/>
              <a:t>Some industrial processes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/>
          <a:lstStyle/>
          <a:p>
            <a:r>
              <a:rPr lang="en-US" dirty="0" smtClean="0"/>
              <a:t>CFC’s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8288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Refrigerants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905000"/>
            <a:ext cx="7924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Anthropogenic sources of greenhouse gases </a:t>
            </a:r>
            <a:r>
              <a:rPr lang="en-US" sz="2800" b="1" i="1" dirty="0" smtClean="0">
                <a:solidFill>
                  <a:schemeClr val="accent2"/>
                </a:solidFill>
              </a:rPr>
              <a:t>enhance</a:t>
            </a:r>
            <a:r>
              <a:rPr lang="en-US" sz="2800" dirty="0" smtClean="0"/>
              <a:t>  the natural greenhouse effect of wrapping the Earth in a warm blanket.  As more GHG’s enter the atmosphere, the blanket causes Earth’s temperature to rise, causing the carbon sinks, oceans and plants, to release more 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which causes </a:t>
            </a:r>
            <a:r>
              <a:rPr lang="en-US" sz="2800" b="1" dirty="0" smtClean="0"/>
              <a:t>more</a:t>
            </a:r>
            <a:r>
              <a:rPr lang="en-US" sz="2800" dirty="0" smtClean="0"/>
              <a:t> heating, etc.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</TotalTime>
  <Words>122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Anthropogenic Sources of Greenhouse Gases</vt:lpstr>
      <vt:lpstr>CO2</vt:lpstr>
      <vt:lpstr>CH4</vt:lpstr>
      <vt:lpstr>N2O</vt:lpstr>
      <vt:lpstr>Ozone (O3)</vt:lpstr>
      <vt:lpstr>CFC’s</vt:lpstr>
      <vt:lpstr>Summary</vt:lpstr>
    </vt:vector>
  </TitlesOfParts>
  <Company>WCDSB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Anthropogenic Sources of Greenhouse Gases</dc:title>
  <dc:creator>jhorwich</dc:creator>
  <cp:lastModifiedBy>jhorwich</cp:lastModifiedBy>
  <cp:revision>4</cp:revision>
  <dcterms:created xsi:type="dcterms:W3CDTF">2012-06-12T18:56:41Z</dcterms:created>
  <dcterms:modified xsi:type="dcterms:W3CDTF">2012-06-13T19:04:17Z</dcterms:modified>
</cp:coreProperties>
</file>