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96D4B5-8F72-4346-BD01-55BF97333C1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BC2B63-BFBB-4F89-A643-2B2946B2F1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AE92C9-605E-4EE1-A6FA-CFBFAE99B328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659509-2BD4-4CC4-87C8-D4005EF1260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ankGothic Md BT" pitchFamily="34" charset="0"/>
              </a:rPr>
              <a:t>Measuring Reaction Rates</a:t>
            </a:r>
            <a:endParaRPr lang="en-US" sz="6000" dirty="0">
              <a:latin typeface="BankGothic Md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05000"/>
            <a:ext cx="7772400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rate of a reaction represents how quickly reactants are used up, or products are produced, as a change in concentration over time:  </a:t>
            </a:r>
            <a:r>
              <a:rPr lang="en-US" sz="3200" dirty="0" smtClean="0">
                <a:sym typeface="Symbol"/>
              </a:rPr>
              <a:t>[A]/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t, in mol/L</a:t>
            </a:r>
            <a:r>
              <a:rPr lang="en-US" sz="3200" baseline="30000" dirty="0" smtClean="0">
                <a:sym typeface="Symbol"/>
              </a:rPr>
              <a:t>.</a:t>
            </a:r>
            <a:r>
              <a:rPr lang="en-US" sz="3200" dirty="0" smtClean="0">
                <a:sym typeface="Symbol"/>
              </a:rPr>
              <a:t>s.  Concentration is not always the easiest thing to measure.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ankGothic Md BT" pitchFamily="34" charset="0"/>
              </a:rPr>
              <a:t>Changes in Mass</a:t>
            </a:r>
            <a:endParaRPr lang="en-US" sz="2800" dirty="0">
              <a:latin typeface="BankGothic Md B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change in  mass over time of a candle burning on a balance can indicate the rate of reaction.</a:t>
            </a:r>
            <a:endParaRPr lang="en-US" sz="1800" dirty="0"/>
          </a:p>
        </p:txBody>
      </p:sp>
      <p:pic>
        <p:nvPicPr>
          <p:cNvPr id="5" name="Picture Placeholder 4" descr="mas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30" r="1830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ankGothic Md BT" pitchFamily="34" charset="0"/>
              </a:rPr>
              <a:t>Change in pH</a:t>
            </a:r>
            <a:endParaRPr lang="en-US" sz="2800" dirty="0">
              <a:latin typeface="BankGothic Md B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pH change  over time during a neutralization reaction can be measured using a pH meter.</a:t>
            </a:r>
            <a:endParaRPr lang="en-US" sz="1800" dirty="0"/>
          </a:p>
        </p:txBody>
      </p:sp>
      <p:pic>
        <p:nvPicPr>
          <p:cNvPr id="5" name="Picture Placeholder 4" descr="p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238" b="16238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996"/>
            <a:ext cx="2667000" cy="158262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nkGothic Md BT" pitchFamily="34" charset="0"/>
              </a:rPr>
              <a:t>Conductivity Change</a:t>
            </a:r>
            <a:endParaRPr lang="en-US" sz="2800" dirty="0">
              <a:latin typeface="BankGothic Md B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209800" cy="311481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When ions are produced or used up in a chemical reaction, such as  a precipitation reaction, a conductivity meter measures the change over time.</a:t>
            </a:r>
            <a:endParaRPr lang="en-US" sz="1800" dirty="0"/>
          </a:p>
        </p:txBody>
      </p:sp>
      <p:pic>
        <p:nvPicPr>
          <p:cNvPr id="5" name="Picture Placeholder 4" descr="conduc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442" b="7442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ankGothic Md BT" pitchFamily="34" charset="0"/>
              </a:rPr>
              <a:t>Pressure Change</a:t>
            </a:r>
            <a:endParaRPr lang="en-US" sz="2800" dirty="0">
              <a:latin typeface="BankGothic Md B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If  a chemical reaction produces or uses up a gas, then its rate can be measured with a pressure gauge.</a:t>
            </a:r>
            <a:endParaRPr lang="en-US" sz="1800" dirty="0"/>
          </a:p>
        </p:txBody>
      </p:sp>
      <p:pic>
        <p:nvPicPr>
          <p:cNvPr id="5" name="Picture Placeholder 4" descr="pressur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082" b="18082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ankGothic Md BT" pitchFamily="34" charset="0"/>
              </a:rPr>
              <a:t>Colour</a:t>
            </a:r>
            <a:r>
              <a:rPr lang="en-US" sz="2800" dirty="0" smtClean="0">
                <a:latin typeface="BankGothic Md BT" pitchFamily="34" charset="0"/>
              </a:rPr>
              <a:t> Change</a:t>
            </a:r>
            <a:endParaRPr lang="en-US" sz="2800" dirty="0">
              <a:latin typeface="BankGothic Md B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209800" cy="242901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As chemicals react to change from one </a:t>
            </a:r>
            <a:r>
              <a:rPr lang="en-US" sz="1800" dirty="0" err="1" smtClean="0"/>
              <a:t>colour</a:t>
            </a:r>
            <a:r>
              <a:rPr lang="en-US" sz="1800" dirty="0" smtClean="0"/>
              <a:t> to a different </a:t>
            </a:r>
            <a:r>
              <a:rPr lang="en-US" sz="1800" dirty="0" err="1" smtClean="0"/>
              <a:t>colour</a:t>
            </a:r>
            <a:r>
              <a:rPr lang="en-US" sz="1800" dirty="0" smtClean="0"/>
              <a:t>, the extent of the </a:t>
            </a:r>
            <a:r>
              <a:rPr lang="en-US" sz="1800" dirty="0" err="1" smtClean="0"/>
              <a:t>colour</a:t>
            </a:r>
            <a:r>
              <a:rPr lang="en-US" sz="1800" dirty="0" smtClean="0"/>
              <a:t> change can be measured using a spectrophotometer.</a:t>
            </a:r>
            <a:endParaRPr lang="en-US" sz="1800" dirty="0"/>
          </a:p>
        </p:txBody>
      </p:sp>
      <p:pic>
        <p:nvPicPr>
          <p:cNvPr id="5" name="Picture Placeholder 4" descr="SPECTROPHOTOMETE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845" r="12845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ankGothic Md BT" pitchFamily="34" charset="0"/>
              </a:rPr>
              <a:t>Volume Change</a:t>
            </a:r>
            <a:endParaRPr lang="en-US" sz="2800" dirty="0">
              <a:latin typeface="BankGothic Md B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If the volume of gases in a chemical reaction changes, this can sometimes be measured over time.</a:t>
            </a:r>
            <a:endParaRPr lang="en-US" sz="1800" dirty="0"/>
          </a:p>
        </p:txBody>
      </p:sp>
      <p:pic>
        <p:nvPicPr>
          <p:cNvPr id="5" name="Picture Placeholder 4" descr="volume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92" r="3592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194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Measuring Reaction Rates</vt:lpstr>
      <vt:lpstr>Slide 2</vt:lpstr>
      <vt:lpstr>Changes in Mass</vt:lpstr>
      <vt:lpstr>Change in pH</vt:lpstr>
      <vt:lpstr>Conductivity Change</vt:lpstr>
      <vt:lpstr>Pressure Change</vt:lpstr>
      <vt:lpstr>Colour Change</vt:lpstr>
      <vt:lpstr>Volume Change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Reaction Rates</dc:title>
  <dc:creator>jhorwich</dc:creator>
  <cp:lastModifiedBy>jhorwich</cp:lastModifiedBy>
  <cp:revision>5</cp:revision>
  <dcterms:created xsi:type="dcterms:W3CDTF">2011-11-09T16:04:37Z</dcterms:created>
  <dcterms:modified xsi:type="dcterms:W3CDTF">2011-11-09T16:36:18Z</dcterms:modified>
</cp:coreProperties>
</file>