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5A32-1ED7-4034-8144-3B714774F7EF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8694-6D39-4C77-92D4-B6449EFAF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5A32-1ED7-4034-8144-3B714774F7EF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8694-6D39-4C77-92D4-B6449EFAF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5A32-1ED7-4034-8144-3B714774F7EF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8694-6D39-4C77-92D4-B6449EFAF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5A32-1ED7-4034-8144-3B714774F7EF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8694-6D39-4C77-92D4-B6449EFAF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5A32-1ED7-4034-8144-3B714774F7EF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8694-6D39-4C77-92D4-B6449EFAF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5A32-1ED7-4034-8144-3B714774F7EF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8694-6D39-4C77-92D4-B6449EFAF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5A32-1ED7-4034-8144-3B714774F7EF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8694-6D39-4C77-92D4-B6449EFAF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5A32-1ED7-4034-8144-3B714774F7EF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8694-6D39-4C77-92D4-B6449EFAF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5A32-1ED7-4034-8144-3B714774F7EF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8694-6D39-4C77-92D4-B6449EFAF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5A32-1ED7-4034-8144-3B714774F7EF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8694-6D39-4C77-92D4-B6449EFAF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5A32-1ED7-4034-8144-3B714774F7EF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8694-6D39-4C77-92D4-B6449EFAF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15A32-1ED7-4034-8144-3B714774F7EF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18694-6D39-4C77-92D4-B6449EFAF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smtClean="0"/>
              <a:t>THE QUANTUM MECHANICAL MODEL OF THE ATOM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733800"/>
          </a:xfrm>
        </p:spPr>
        <p:txBody>
          <a:bodyPr/>
          <a:lstStyle/>
          <a:p>
            <a:pPr algn="l"/>
            <a:r>
              <a:rPr lang="en-US" dirty="0" smtClean="0"/>
              <a:t>Recall that the Bohr model successfully explained the visible spectrum for hydrogen and predicted the UV and IR spectra.</a:t>
            </a:r>
          </a:p>
          <a:p>
            <a:pPr algn="l"/>
            <a:r>
              <a:rPr lang="en-US" u="sng" dirty="0" smtClean="0"/>
              <a:t>Major Problem</a:t>
            </a:r>
            <a:r>
              <a:rPr lang="en-US" dirty="0" smtClean="0"/>
              <a:t>:  only works for H</a:t>
            </a:r>
          </a:p>
          <a:p>
            <a:pPr algn="l"/>
            <a:r>
              <a:rPr lang="en-US" dirty="0" smtClean="0">
                <a:solidFill>
                  <a:srgbClr val="C00000"/>
                </a:solidFill>
              </a:rPr>
              <a:t>Is the model a coincidence, or an oversimplification?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quantum mechanical model (QM model) uses the work of a number of scientists, such as Max Planck, Gustav Kirchhoff, Albert Einstein, Heinrich Hertz; therefore, it is not named after any one scientist.</a:t>
            </a:r>
          </a:p>
          <a:p>
            <a:pPr>
              <a:buNone/>
            </a:pPr>
            <a:r>
              <a:rPr lang="en-US" dirty="0" smtClean="0"/>
              <a:t>Concepts: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Radiation energy, such as visible light, microwaves, X-rays, etc., is not infinitely varied in wavelength.  Instead, it is produced in small packages of finite, specific amounts or “quanta” called photons.  See p.169-170.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742950" indent="-742950" algn="l">
              <a:buClr>
                <a:schemeClr val="tx1"/>
              </a:buClr>
              <a:buFont typeface="+mj-lt"/>
              <a:buAutoNum type="arabicPeriod" startAt="2"/>
            </a:pPr>
            <a:r>
              <a:rPr lang="en-US" u="sng" dirty="0" smtClean="0">
                <a:solidFill>
                  <a:srgbClr val="C00000"/>
                </a:solidFill>
              </a:rPr>
              <a:t>All matter </a:t>
            </a:r>
            <a:r>
              <a:rPr lang="en-US" dirty="0" smtClean="0"/>
              <a:t>has wave </a:t>
            </a:r>
            <a:r>
              <a:rPr lang="en-US" dirty="0" err="1" smtClean="0"/>
              <a:t>behaviour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The wavelength of a thrown baseball might be </a:t>
            </a:r>
          </a:p>
          <a:p>
            <a:pPr marL="514350" indent="-514350" algn="ctr">
              <a:buNone/>
            </a:pPr>
            <a:r>
              <a:rPr lang="en-US" dirty="0" smtClean="0"/>
              <a:t>2x10</a:t>
            </a:r>
            <a:r>
              <a:rPr lang="en-US" baseline="30000" dirty="0" smtClean="0"/>
              <a:t>-34</a:t>
            </a:r>
            <a:r>
              <a:rPr lang="en-US" dirty="0" smtClean="0"/>
              <a:t> m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This is tiny compared to the size of the ball, so there is no visible effect on the ball’s motion.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An electron moving in an atom has a wavelength of 1x10</a:t>
            </a:r>
            <a:r>
              <a:rPr lang="en-US" baseline="30000" dirty="0" smtClean="0"/>
              <a:t>-10</a:t>
            </a:r>
            <a:r>
              <a:rPr lang="en-US" dirty="0" smtClean="0"/>
              <a:t> m, which is larger than the entire atom.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>
                <a:sym typeface="Symbol"/>
              </a:rPr>
              <a:t> The electron has wave-like properties.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Properties of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can be moved when hit by light waves.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you “look” at electrons, the light you use to see them changes its position.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Heisenberg uncertainty principle</a:t>
            </a:r>
            <a:r>
              <a:rPr lang="en-US" dirty="0" smtClean="0"/>
              <a:t>:  since you can’t state the position of an electron, you can’t predict its pathway (orbit).  You can only state the probability of finding it in a particular volume of space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This probable space is called an </a:t>
            </a:r>
            <a:r>
              <a:rPr lang="en-US" b="1" dirty="0" smtClean="0">
                <a:solidFill>
                  <a:srgbClr val="C00000"/>
                </a:solidFill>
              </a:rPr>
              <a:t>orbital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1054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Composite picture of birds at a birdfeeder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9018" y="533400"/>
            <a:ext cx="45259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/>
          <a:lstStyle/>
          <a:p>
            <a:r>
              <a:rPr lang="en-US" dirty="0" smtClean="0"/>
              <a:t>Orbital in first energy level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609600"/>
            <a:ext cx="7010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Each orbital has a specific amount of energy associated with it (like Bohr) because the wave pattern of the electrons in orbit must be standing waves, therefore, whole numbers.  See p. 199, Fig. 2.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Homework: Read p.199-200, answer p.202 #2, 5.</a:t>
            </a:r>
            <a:br>
              <a:rPr lang="en-US" dirty="0" smtClean="0"/>
            </a:br>
            <a:r>
              <a:rPr lang="en-US" dirty="0" smtClean="0"/>
              <a:t>Tomorrow, we will discuss quantum numbers, so read about them on p.181-184.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285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QUANTUM MECHANICAL MODEL OF THE ATOM</vt:lpstr>
      <vt:lpstr>Slide 2</vt:lpstr>
      <vt:lpstr>All matter has wave behaviour.  </vt:lpstr>
      <vt:lpstr>Properties of Electrons</vt:lpstr>
      <vt:lpstr>Composite picture of birds at a birdfeeder</vt:lpstr>
      <vt:lpstr>Orbital in first energy level</vt:lpstr>
      <vt:lpstr>Slide 7</vt:lpstr>
    </vt:vector>
  </TitlesOfParts>
  <Company>WCDSB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QUANTUM MECHANICAL MODEL OF THE ATOM</dc:title>
  <dc:creator>jhorwich</dc:creator>
  <cp:lastModifiedBy>jhorwich</cp:lastModifiedBy>
  <cp:revision>8</cp:revision>
  <dcterms:created xsi:type="dcterms:W3CDTF">2011-09-08T14:57:45Z</dcterms:created>
  <dcterms:modified xsi:type="dcterms:W3CDTF">2011-09-08T18:29:43Z</dcterms:modified>
</cp:coreProperties>
</file>